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0528" y="1827771"/>
            <a:ext cx="17358141" cy="14908"/>
            <a:chOff x="410528" y="1827771"/>
            <a:chExt cx="17358141" cy="149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528" y="1827771"/>
              <a:ext cx="17358141" cy="149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0528" y="8929788"/>
            <a:ext cx="17358141" cy="14908"/>
            <a:chOff x="410528" y="8929788"/>
            <a:chExt cx="17358141" cy="149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528" y="8929788"/>
              <a:ext cx="17358141" cy="149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49152" y="8970660"/>
            <a:ext cx="6398123" cy="11770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221" y="1083874"/>
            <a:ext cx="2574256" cy="10804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871" y="3805480"/>
            <a:ext cx="18667794" cy="3427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6146" y="2329614"/>
            <a:ext cx="3148248" cy="24063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94286" y="4635428"/>
            <a:ext cx="9920000" cy="1433886"/>
            <a:chOff x="4594286" y="4635428"/>
            <a:chExt cx="9920000" cy="14338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4286" y="4635428"/>
              <a:ext cx="9920000" cy="1433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7824" y="6793393"/>
            <a:ext cx="6910418" cy="703749"/>
            <a:chOff x="6157824" y="6793393"/>
            <a:chExt cx="6910418" cy="7037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7824" y="6793393"/>
              <a:ext cx="6910418" cy="703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19187" y="3086394"/>
            <a:ext cx="12376145" cy="15904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6618" y="4591368"/>
            <a:ext cx="14821658" cy="3335489"/>
            <a:chOff x="1556618" y="4591368"/>
            <a:chExt cx="14821658" cy="33354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618" y="4591368"/>
              <a:ext cx="14821658" cy="3335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84193" y="3755526"/>
            <a:ext cx="6133599" cy="47189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9657" y="3449210"/>
            <a:ext cx="9803765" cy="5115484"/>
            <a:chOff x="979657" y="3449210"/>
            <a:chExt cx="9803765" cy="51154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9657" y="3449210"/>
              <a:ext cx="9803765" cy="5115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2835" y="2497241"/>
            <a:ext cx="14958923" cy="15935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00414" y="3997404"/>
            <a:ext cx="8362662" cy="4688429"/>
            <a:chOff x="5500414" y="3997404"/>
            <a:chExt cx="8362662" cy="4688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14" y="3997404"/>
              <a:ext cx="8362662" cy="4688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4475" y="2565850"/>
            <a:ext cx="14394819" cy="15285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18591" y="4074424"/>
            <a:ext cx="9101359" cy="4579726"/>
            <a:chOff x="4218591" y="4074424"/>
            <a:chExt cx="9101359" cy="45797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8591" y="4074424"/>
              <a:ext cx="9101359" cy="4579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917" y="3529498"/>
            <a:ext cx="15148980" cy="15935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2870" y="5732719"/>
            <a:ext cx="13639974" cy="769062"/>
            <a:chOff x="2322870" y="5732719"/>
            <a:chExt cx="13639974" cy="7690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2870" y="5732719"/>
              <a:ext cx="13639974" cy="769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519483" y="3529498"/>
            <a:ext cx="20204266" cy="1060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107" y="5296459"/>
            <a:ext cx="7623719" cy="1078675"/>
            <a:chOff x="1047107" y="5296459"/>
            <a:chExt cx="7623719" cy="10786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107" y="5296459"/>
              <a:ext cx="7623719" cy="10786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2163" y="5762064"/>
            <a:ext cx="8165392" cy="3257470"/>
            <a:chOff x="8302163" y="5762064"/>
            <a:chExt cx="8165392" cy="32574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2163" y="5762064"/>
              <a:ext cx="8165392" cy="32574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38178" y="6301401"/>
            <a:ext cx="5074584" cy="2495262"/>
            <a:chOff x="3338178" y="6301401"/>
            <a:chExt cx="5074584" cy="24952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38178" y="6301401"/>
              <a:ext cx="5074584" cy="24952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13024" y="5562451"/>
            <a:ext cx="8835411" cy="546691"/>
            <a:chOff x="7713024" y="5562451"/>
            <a:chExt cx="8835411" cy="5466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3024" y="5562451"/>
              <a:ext cx="8835411" cy="546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85475" y="4001274"/>
            <a:ext cx="4062959" cy="2283167"/>
            <a:chOff x="12485475" y="4001274"/>
            <a:chExt cx="4062959" cy="22831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5475" y="4001274"/>
              <a:ext cx="4062959" cy="2283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9244" y="5142857"/>
            <a:ext cx="14927225" cy="2957929"/>
            <a:chOff x="1679244" y="5142857"/>
            <a:chExt cx="14927225" cy="29579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244" y="5142857"/>
              <a:ext cx="14927225" cy="29579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31131" y="3492631"/>
            <a:ext cx="18450133" cy="10602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717" y="2396174"/>
            <a:ext cx="16090428" cy="30661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17247" y="5290323"/>
            <a:ext cx="12651220" cy="1904030"/>
            <a:chOff x="2817247" y="5290323"/>
            <a:chExt cx="12651220" cy="19040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7247" y="5290323"/>
              <a:ext cx="12651220" cy="190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717" y="2865907"/>
            <a:ext cx="16090428" cy="15935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724" y="4728095"/>
            <a:ext cx="11724276" cy="3825616"/>
            <a:chOff x="569724" y="4728095"/>
            <a:chExt cx="11724276" cy="38256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9724" y="4728095"/>
              <a:ext cx="11724276" cy="38256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86609" y="5903483"/>
            <a:ext cx="12404175" cy="1474839"/>
            <a:chOff x="5586609" y="5903483"/>
            <a:chExt cx="12404175" cy="1474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86609" y="5903483"/>
              <a:ext cx="12404175" cy="1474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6731560"/>
            <a:ext cx="16633896" cy="14286"/>
            <a:chOff x="857247" y="6731560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7" y="6731560"/>
              <a:ext cx="1663389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3708" y="3017080"/>
            <a:ext cx="3236082" cy="11787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14971" y="9313459"/>
            <a:ext cx="8505583" cy="7430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204" y="853795"/>
            <a:ext cx="9853267" cy="17310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2806" y="9293907"/>
            <a:ext cx="5191478" cy="7674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2370" y="5197470"/>
            <a:ext cx="4890939" cy="11787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3708" y="7377860"/>
            <a:ext cx="4705339" cy="11787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4444897"/>
            <a:ext cx="16633896" cy="14286"/>
            <a:chOff x="825909" y="4444897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909" y="4444897"/>
              <a:ext cx="16633896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7728" y="2583399"/>
            <a:ext cx="1542162" cy="19146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6390" y="4697671"/>
            <a:ext cx="1551686" cy="19146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6389" y="6890186"/>
            <a:ext cx="1551686" cy="1914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84712" y="3971898"/>
            <a:ext cx="18051285" cy="1060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1440" y="5585253"/>
            <a:ext cx="12722835" cy="1060236"/>
            <a:chOff x="2781440" y="5585253"/>
            <a:chExt cx="12722835" cy="1060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1440" y="5585253"/>
              <a:ext cx="12722835" cy="1060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410950" y="2902774"/>
            <a:ext cx="20138923" cy="1060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5697" y="4238412"/>
            <a:ext cx="6934320" cy="1905033"/>
            <a:chOff x="5675697" y="4238412"/>
            <a:chExt cx="6934320" cy="19050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5697" y="4238412"/>
              <a:ext cx="6934320" cy="1905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9168" y="6143445"/>
            <a:ext cx="15927378" cy="2785582"/>
            <a:chOff x="1179168" y="6143445"/>
            <a:chExt cx="15927378" cy="27855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9168" y="6143445"/>
              <a:ext cx="15927378" cy="2785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13148" y="4159846"/>
            <a:ext cx="8547219" cy="31931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1441" y="2423489"/>
            <a:ext cx="8520305" cy="6136444"/>
            <a:chOff x="1001441" y="2423489"/>
            <a:chExt cx="8520305" cy="6136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441" y="2423489"/>
              <a:ext cx="8520305" cy="6136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68803" y="3213399"/>
            <a:ext cx="8562980" cy="53260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2775" y="2431006"/>
            <a:ext cx="7230252" cy="6666255"/>
            <a:chOff x="862775" y="2431006"/>
            <a:chExt cx="7230252" cy="66662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775" y="2431006"/>
              <a:ext cx="7230252" cy="6666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0079" y="3483031"/>
            <a:ext cx="7388885" cy="15935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2219" y="6407881"/>
            <a:ext cx="13801276" cy="1786419"/>
            <a:chOff x="2242219" y="6407881"/>
            <a:chExt cx="13801276" cy="17864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2219" y="6407881"/>
              <a:ext cx="13801276" cy="1786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76650" y="3483031"/>
            <a:ext cx="7353257" cy="15935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6024" y="6920683"/>
            <a:ext cx="13311442" cy="1704582"/>
            <a:chOff x="2866024" y="6920683"/>
            <a:chExt cx="13311442" cy="17045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6024" y="6920683"/>
              <a:ext cx="13311442" cy="17045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71255" y="5325024"/>
            <a:ext cx="10943204" cy="1595659"/>
            <a:chOff x="3671255" y="5325024"/>
            <a:chExt cx="10943204" cy="15956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1255" y="5325024"/>
              <a:ext cx="10943204" cy="1595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39012" y="2684351"/>
            <a:ext cx="8207691" cy="6336719"/>
            <a:chOff x="5039012" y="2684351"/>
            <a:chExt cx="8207691" cy="63367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9012" y="2684351"/>
              <a:ext cx="8207691" cy="6336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63" y="4128250"/>
            <a:ext cx="2412153" cy="9856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155" y="2402975"/>
            <a:ext cx="2576625" cy="13275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3795"/>
            <a:ext cx="4929734" cy="17310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5566226"/>
            <a:ext cx="7541049" cy="14286"/>
            <a:chOff x="857247" y="5566226"/>
            <a:chExt cx="7541049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247" y="5566226"/>
              <a:ext cx="7541049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392" y="6132545"/>
            <a:ext cx="5012505" cy="10285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7075" y="8021955"/>
            <a:ext cx="2994934" cy="10285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0002" y="4109202"/>
            <a:ext cx="3759524" cy="10285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96878" y="5551940"/>
            <a:ext cx="7541049" cy="14286"/>
            <a:chOff x="9196878" y="5551940"/>
            <a:chExt cx="7541049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6878" y="5551940"/>
              <a:ext cx="754104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9867" y="7534984"/>
            <a:ext cx="7541049" cy="14286"/>
            <a:chOff x="9169867" y="7534984"/>
            <a:chExt cx="7541049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69867" y="7534984"/>
              <a:ext cx="7541049" cy="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54021" y="6132545"/>
            <a:ext cx="2710362" cy="10285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28136" y="8328140"/>
            <a:ext cx="7667191" cy="7885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3094" y="7534984"/>
            <a:ext cx="7541049" cy="14286"/>
            <a:chOff x="933094" y="7534984"/>
            <a:chExt cx="7541049" cy="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3094" y="7534984"/>
              <a:ext cx="7541049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3652706"/>
            <a:ext cx="7541049" cy="14286"/>
            <a:chOff x="9142857" y="3652706"/>
            <a:chExt cx="7541049" cy="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2857" y="3652706"/>
              <a:ext cx="7541049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3795"/>
            <a:ext cx="4929734" cy="17310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196" y="9371535"/>
            <a:ext cx="3687602" cy="6856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68033"/>
            <a:ext cx="1542162" cy="1914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68420" y="3887265"/>
            <a:ext cx="3315553" cy="19896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8202" y="2419594"/>
            <a:ext cx="3696968" cy="1176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97176" y="5765078"/>
            <a:ext cx="7020637" cy="959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0" y="853795"/>
            <a:ext cx="4929734" cy="17310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196" y="9371535"/>
            <a:ext cx="3687602" cy="6856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728" y="668033"/>
            <a:ext cx="1542162" cy="1914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202" y="2419594"/>
            <a:ext cx="3527453" cy="11763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229" y="4779690"/>
            <a:ext cx="15685171" cy="1722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16" y="4111488"/>
            <a:ext cx="6588933" cy="10407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726" y="2561689"/>
            <a:ext cx="2706939" cy="11123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2290" y="853795"/>
            <a:ext cx="4929734" cy="17310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3652706"/>
            <a:ext cx="7541049" cy="14286"/>
            <a:chOff x="825909" y="3652706"/>
            <a:chExt cx="7541049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4392" y="5772926"/>
            <a:ext cx="3745438" cy="10407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6123" y="7538526"/>
            <a:ext cx="6057219" cy="10407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9050" y="3968631"/>
            <a:ext cx="3159361" cy="10407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0003" y="5216738"/>
            <a:ext cx="5206219" cy="10407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09526" y="6522802"/>
            <a:ext cx="4259619" cy="10407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3122" y="3652706"/>
            <a:ext cx="7541049" cy="14286"/>
            <a:chOff x="9043122" y="3652706"/>
            <a:chExt cx="7541049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43122" y="3652706"/>
              <a:ext cx="7541049" cy="14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28574" y="7945764"/>
            <a:ext cx="4439133" cy="9904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046" y="3593536"/>
            <a:ext cx="6651585" cy="742314"/>
            <a:chOff x="1168046" y="3593536"/>
            <a:chExt cx="6651585" cy="742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8046" y="3593536"/>
              <a:ext cx="6651585" cy="7423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42273" y="2418041"/>
            <a:ext cx="9916501" cy="1176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3431100"/>
            <a:ext cx="7402064" cy="1021471"/>
            <a:chOff x="9142857" y="3431100"/>
            <a:chExt cx="7402064" cy="10214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431100"/>
              <a:ext cx="7402064" cy="10214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7730" y="4671001"/>
            <a:ext cx="1467842" cy="1030984"/>
            <a:chOff x="7847730" y="4671001"/>
            <a:chExt cx="1467842" cy="10309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847730" y="4671001"/>
              <a:ext cx="1467842" cy="10309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52754" y="6166857"/>
            <a:ext cx="10524858" cy="1922050"/>
            <a:chOff x="3452754" y="6166857"/>
            <a:chExt cx="10524858" cy="19220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2754" y="6166857"/>
              <a:ext cx="10524858" cy="192205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68836" y="8055386"/>
            <a:ext cx="7172539" cy="11763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61548" y="5050090"/>
            <a:ext cx="5224215" cy="11763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195" y="2405852"/>
            <a:ext cx="8664499" cy="6498374"/>
            <a:chOff x="780195" y="2405852"/>
            <a:chExt cx="8664499" cy="64983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195" y="2405852"/>
              <a:ext cx="8664499" cy="64983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41333" y="3785905"/>
            <a:ext cx="2916825" cy="274286"/>
            <a:chOff x="2241333" y="3785905"/>
            <a:chExt cx="2916825" cy="27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1333" y="3785905"/>
              <a:ext cx="2916825" cy="27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3621" y="9311859"/>
            <a:ext cx="13162907" cy="7504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53795"/>
            <a:ext cx="7477448" cy="1731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0196" y="9371535"/>
            <a:ext cx="3687611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7728" y="670843"/>
            <a:ext cx="1551685" cy="19061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7165" y="7263184"/>
            <a:ext cx="11513091" cy="12016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2971" y="3482928"/>
            <a:ext cx="9437137" cy="1797072"/>
            <a:chOff x="1162971" y="3482928"/>
            <a:chExt cx="9437137" cy="1797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2971" y="3482928"/>
              <a:ext cx="9437137" cy="1797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5558" y="5686857"/>
            <a:ext cx="9709810" cy="1120000"/>
            <a:chOff x="7565558" y="5686857"/>
            <a:chExt cx="9709810" cy="112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5558" y="5686857"/>
              <a:ext cx="9709810" cy="112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2023-08-24T08:52:59Z</dcterms:created>
  <dcterms:modified xsi:type="dcterms:W3CDTF">2023-08-24T08:52:59Z</dcterms:modified>
</cp:coreProperties>
</file>